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6406e74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701384e0.jpe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1178c79c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3335ab36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87b807e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6430d48b.jpe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41d22510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4b7f5f32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1742f257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2c3439af.jpe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18b726d5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205676a0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c8612f6.jpe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3646dae6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65cd4de0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9b3e157.jpeg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8f1bbb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33659246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51664c06.jpe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130947aa.jpe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463ff3a9.jpeg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10960047.jpe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67ec3dd2.jpe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46cedb4b.jpeg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369f3d3e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2b681468.jpe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106dcd76.jpeg"/></Relationships>
</file>

<file path=ppt/slides/_rels/slide5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18cc0667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3e13ce1b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Academy, Fountain Park, Lewis Place, Vandeventer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May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May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-76%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(21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-93%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(14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37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-31%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(54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(22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Lewis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571347"/>
              </a:tblGrid>
              <a:tr h="184309">
                <a:tc gridSpan="7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114662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 total crimes in May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-14%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(14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(5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58 total crimes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(56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6%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(16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Vandeventer: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571347"/>
              </a:tblGrid>
              <a:tr h="184309">
                <a:tc gridSpan="7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5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96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19.8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1.13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8.76 (Fountain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4.86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total crimes in May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(13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(4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58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(80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25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-19%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(31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Day and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Fountain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571347"/>
              </a:tblGrid>
              <a:tr h="184309">
                <a:tc gridSpan="7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Day and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Lewis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 Density Map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Pickpocket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/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Time of Day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Day and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Vandeventer: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Violent Crime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 Density Map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Crimes by Days of the Week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Time of Day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Day and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total crimes in May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225%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(4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(0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48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(66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-44%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(25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Fountain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571347"/>
              </a:tblGrid>
              <a:tr h="184309">
                <a:tc gridSpan="7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2020-06-10T11:05:14Z</dcterms:modified>
  <cp:category/>
</cp:coreProperties>
</file>